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46" r:id="rId14"/>
    <p:sldId id="322" r:id="rId15"/>
    <p:sldId id="281" r:id="rId16"/>
    <p:sldId id="302" r:id="rId17"/>
    <p:sldId id="335" r:id="rId18"/>
    <p:sldId id="289" r:id="rId19"/>
    <p:sldId id="338" r:id="rId20"/>
    <p:sldId id="339" r:id="rId21"/>
    <p:sldId id="307" r:id="rId22"/>
    <p:sldId id="308" r:id="rId23"/>
    <p:sldId id="311" r:id="rId24"/>
    <p:sldId id="313" r:id="rId25"/>
    <p:sldId id="333" r:id="rId26"/>
    <p:sldId id="342" r:id="rId27"/>
    <p:sldId id="343" r:id="rId28"/>
    <p:sldId id="344" r:id="rId29"/>
    <p:sldId id="337" r:id="rId30"/>
    <p:sldId id="347" r:id="rId31"/>
    <p:sldId id="312" r:id="rId32"/>
    <p:sldId id="334" r:id="rId33"/>
    <p:sldId id="336" r:id="rId34"/>
    <p:sldId id="345" r:id="rId35"/>
    <p:sldId id="318" r:id="rId36"/>
    <p:sldId id="340" r:id="rId37"/>
    <p:sldId id="269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kubuntu.com/questions/487527/give-specific-user-permission-to-write-to-a-folder-using-w-nota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sra.ebi.ac.uk/vol1/fastq/DRR021/DRR021340/DRR021340_2.fastq.gz" TargetMode="External"/><Relationship Id="rId2" Type="http://schemas.openxmlformats.org/officeDocument/2006/relationships/hyperlink" Target="ftp://ftp.sra.ebi.ac.uk/vol1/fastq/DRR021/DRR021340/DRR021340_1.fastq.gz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know there was a lot of background … but… </a:t>
            </a:r>
          </a:p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269E-BF25-4289-A434-F94125EC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90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6) Pull it all together: A full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B713-FAB9-4FA6-9634-CBA2C3D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325562"/>
            <a:ext cx="10515600" cy="515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Activity:</a:t>
            </a:r>
          </a:p>
          <a:p>
            <a:pPr marL="0" indent="0">
              <a:buNone/>
            </a:pPr>
            <a:r>
              <a:rPr lang="en-GB" sz="3200" dirty="0"/>
              <a:t>write a single shell script that does all the following tasks and emails you when it is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Downloads some reads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trims the raw reads at a strict Q30 and keeps only read with a min </a:t>
            </a:r>
            <a:r>
              <a:rPr lang="en-GB" sz="3200" dirty="0" err="1"/>
              <a:t>len</a:t>
            </a:r>
            <a:r>
              <a:rPr lang="en-GB" sz="3200" dirty="0"/>
              <a:t> of 147bp</a:t>
            </a:r>
            <a:endParaRPr lang="en-GB" sz="3200" u="sng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Assemble these Q30 reads with a long </a:t>
            </a:r>
            <a:r>
              <a:rPr lang="en-GB" sz="3200" dirty="0" err="1"/>
              <a:t>kmer</a:t>
            </a:r>
            <a:r>
              <a:rPr lang="en-GB" sz="3200" dirty="0"/>
              <a:t>. You choose.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Produce assembly stats using the </a:t>
            </a:r>
            <a:r>
              <a:rPr lang="en-GB" sz="3200" dirty="0" err="1"/>
              <a:t>perl</a:t>
            </a:r>
            <a:r>
              <a:rPr lang="en-GB" sz="3200" dirty="0"/>
              <a:t> script,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Blast a bit of it to find out what it was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4F20-11CC-4269-95B7-96C7F661E1EB}"/>
              </a:ext>
            </a:extLst>
          </p:cNvPr>
          <p:cNvSpPr txBox="1"/>
          <p:nvPr/>
        </p:nvSpPr>
        <p:spPr>
          <a:xfrm>
            <a:off x="10350500" y="0"/>
            <a:ext cx="184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  <a:endParaRPr lang="en-GB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864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</a:rPr>
              <a:t>qrsh</a:t>
            </a:r>
            <a:r>
              <a:rPr lang="en-GB" dirty="0">
                <a:solidFill>
                  <a:srgbClr val="0070C0"/>
                </a:solidFill>
              </a:rPr>
              <a:t> -l hostname=</a:t>
            </a:r>
            <a:r>
              <a:rPr lang="en-GB" dirty="0" err="1">
                <a:solidFill>
                  <a:srgbClr val="0070C0"/>
                </a:solidFill>
              </a:rPr>
              <a:t>phylo</a:t>
            </a:r>
            <a:r>
              <a:rPr lang="en-GB" dirty="0">
                <a:solidFill>
                  <a:srgbClr val="0070C0"/>
                </a:solidFill>
              </a:rPr>
              <a:t> -q centos7.q </a:t>
            </a:r>
          </a:p>
          <a:p>
            <a:r>
              <a:rPr lang="en-GB" dirty="0">
                <a:solidFill>
                  <a:srgbClr val="0070C0"/>
                </a:solidFill>
              </a:rPr>
              <a:t>singularity run </a:t>
            </a:r>
            <a:r>
              <a:rPr lang="en-GB" dirty="0" err="1">
                <a:solidFill>
                  <a:srgbClr val="0070C0"/>
                </a:solidFill>
              </a:rPr>
              <a:t>pytorch_latest.sif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1" y="3782880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Giving someone else access to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 get asked most weeks to give “someone access to my data” – well it is easy for you to do it: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setfacl</a:t>
            </a:r>
            <a:r>
              <a:rPr lang="en-GB" dirty="0">
                <a:solidFill>
                  <a:srgbClr val="0070C0"/>
                </a:solidFill>
              </a:rPr>
              <a:t> -m u:USERNAME:rwx $HOME/</a:t>
            </a:r>
            <a:r>
              <a:rPr lang="en-GB" dirty="0" err="1">
                <a:solidFill>
                  <a:srgbClr val="0070C0"/>
                </a:solidFill>
              </a:rPr>
              <a:t>folder_to_share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allow user read access: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https://askubuntu.com/questions/487527/give-specific-user-permission-to-write-to-a-folder-using-w-notation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3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So, if we significantly help you please consider authorship.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ftp://ftp.sra.ebi.ac.uk/vol1/fastq/DRR021/DRR021340/DRR021340_1.fastq.gz</a:t>
            </a:r>
            <a:endParaRPr lang="en-GB" dirty="0"/>
          </a:p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ftp://ftp.sra.ebi.ac.uk/vol1/fastq/DRR021/DRR021340/DRR021340_2.fastq.gz</a:t>
            </a:r>
            <a:endParaRPr lang="en-GB" dirty="0"/>
          </a:p>
          <a:p>
            <a:r>
              <a:rPr lang="en-GB" dirty="0" err="1"/>
              <a:t>pigz</a:t>
            </a:r>
            <a:r>
              <a:rPr lang="en-GB" dirty="0"/>
              <a:t>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2524</Words>
  <Application>Microsoft Office PowerPoint</Application>
  <PresentationFormat>Widescreen</PresentationFormat>
  <Paragraphs>298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6) Pull it all together: A full pipeline?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Giving someone else access to your data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480</cp:revision>
  <dcterms:created xsi:type="dcterms:W3CDTF">2018-10-24T10:39:39Z</dcterms:created>
  <dcterms:modified xsi:type="dcterms:W3CDTF">2019-10-30T16:06:11Z</dcterms:modified>
</cp:coreProperties>
</file>